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6" r:id="rId4"/>
    <p:sldId id="275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2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ngo\Desktop\ICAS\ICAS%20Polling\ICAS%20Polling%20XII\Polling%20XII%20-%20Questionaire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Mango\Desktop\ICAS\ICAS%20Polling\ICAS%20Polling%20XII\Polling%20XII%20-%20Questionair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ngo\Desktop\ICAS\ICAS%20Polling\ICAS%20Polling%20XII\Polling%20XII%20-%20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Would you suppose that building peace, prosperity, and stability would be possible in the Korean Peninsula while the NKG's strategic goal, i.e., unification of the Peninsula under the stated doctrines - liberation of SK - of the NK's Korean Worker's Pa</c:v>
                </c:pt>
                <c:pt idx="1">
                  <c:v>Q2.     Would you suppose that there may be cohorts of useful idiots in SK?</c:v>
                </c:pt>
                <c:pt idx="2">
                  <c:v>Q3.     Would you suppose that President Moon of SK would need a strong and enduring security of SK as a priority in order to realise his vision of peace in the Korean Peninsula?</c:v>
                </c:pt>
                <c:pt idx="3">
                  <c:v>Q4.    Would you suppose that a preemptive concession by Washington to Pyongyang would bring about a denuclearisation of NK?</c:v>
                </c:pt>
                <c:pt idx="4">
                  <c:v>Q5.    Would you suppose that a nuclearisation of SK would bring about a strategic balance of power in the Korean Peninsula vis-a-vis the NKG's inability and unwillingness to denuclearise?</c:v>
                </c:pt>
              </c:strCache>
            </c:strRef>
          </c:cat>
          <c:val>
            <c:numRef>
              <c:f>(Table!$N$2,Table!$N$4,Table!$N$6,Table!$N$8,Table!$N$10)</c:f>
              <c:numCache>
                <c:formatCode>0.0%</c:formatCode>
                <c:ptCount val="5"/>
                <c:pt idx="0">
                  <c:v>0.23529411764705882</c:v>
                </c:pt>
                <c:pt idx="1">
                  <c:v>0.76470588235294112</c:v>
                </c:pt>
                <c:pt idx="2">
                  <c:v>0.70588235294117652</c:v>
                </c:pt>
                <c:pt idx="3">
                  <c:v>5.8823529411764705E-2</c:v>
                </c:pt>
                <c:pt idx="4">
                  <c:v>0.23529411764705882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3-45C4-9FE1-ABA974615D0B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Would you suppose that building peace, prosperity, and stability would be possible in the Korean Peninsula while the NKG's strategic goal, i.e., unification of the Peninsula under the stated doctrines - liberation of SK - of the NK's Korean Worker's Pa</c:v>
                </c:pt>
                <c:pt idx="1">
                  <c:v>Q2.     Would you suppose that there may be cohorts of useful idiots in SK?</c:v>
                </c:pt>
                <c:pt idx="2">
                  <c:v>Q3.     Would you suppose that President Moon of SK would need a strong and enduring security of SK as a priority in order to realise his vision of peace in the Korean Peninsula?</c:v>
                </c:pt>
                <c:pt idx="3">
                  <c:v>Q4.    Would you suppose that a preemptive concession by Washington to Pyongyang would bring about a denuclearisation of NK?</c:v>
                </c:pt>
                <c:pt idx="4">
                  <c:v>Q5.    Would you suppose that a nuclearisation of SK would bring about a strategic balance of power in the Korean Peninsula vis-a-vis the NKG's inability and unwillingness to denuclearise?</c:v>
                </c:pt>
              </c:strCache>
            </c:strRef>
          </c:cat>
          <c:val>
            <c:numRef>
              <c:f>(Table!$O$2,Table!$O$4,Table!$O$6,Table!$O$8,Table!$O$10)</c:f>
              <c:numCache>
                <c:formatCode>0.0%</c:formatCode>
                <c:ptCount val="5"/>
                <c:pt idx="0">
                  <c:v>0.6470588235294118</c:v>
                </c:pt>
                <c:pt idx="1">
                  <c:v>5.8823529411764705E-2</c:v>
                </c:pt>
                <c:pt idx="2">
                  <c:v>0.17647058823529413</c:v>
                </c:pt>
                <c:pt idx="3">
                  <c:v>0.82352941176470584</c:v>
                </c:pt>
                <c:pt idx="4">
                  <c:v>0.6470588235294118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3-45C4-9FE1-ABA974615D0B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invertIfNegative val="0"/>
          <c:cat>
            <c:strRef>
              <c:f>(Table!$M$2,Table!$M$4,Table!$M$6,Table!$M$8,Table!$M$10)</c:f>
              <c:strCache>
                <c:ptCount val="5"/>
                <c:pt idx="0">
                  <c:v>Q1. Would you suppose that building peace, prosperity, and stability would be possible in the Korean Peninsula while the NKG's strategic goal, i.e., unification of the Peninsula under the stated doctrines - liberation of SK - of the NK's Korean Worker's Pa</c:v>
                </c:pt>
                <c:pt idx="1">
                  <c:v>Q2.     Would you suppose that there may be cohorts of useful idiots in SK?</c:v>
                </c:pt>
                <c:pt idx="2">
                  <c:v>Q3.     Would you suppose that President Moon of SK would need a strong and enduring security of SK as a priority in order to realise his vision of peace in the Korean Peninsula?</c:v>
                </c:pt>
                <c:pt idx="3">
                  <c:v>Q4.    Would you suppose that a preemptive concession by Washington to Pyongyang would bring about a denuclearisation of NK?</c:v>
                </c:pt>
                <c:pt idx="4">
                  <c:v>Q5.    Would you suppose that a nuclearisation of SK would bring about a strategic balance of power in the Korean Peninsula vis-a-vis the NKG's inability and unwillingness to denuclearise?</c:v>
                </c:pt>
              </c:strCache>
            </c:strRef>
          </c:cat>
          <c:val>
            <c:numRef>
              <c:f>(Table!$P$2,Table!$P$4,Table!$P$6,Table!$P$8,Table!$P$10)</c:f>
              <c:numCache>
                <c:formatCode>0.0%</c:formatCode>
                <c:ptCount val="5"/>
                <c:pt idx="0">
                  <c:v>0.11764705882352941</c:v>
                </c:pt>
                <c:pt idx="1">
                  <c:v>0.17647058823529413</c:v>
                </c:pt>
                <c:pt idx="2">
                  <c:v>0.11764705882352941</c:v>
                </c:pt>
                <c:pt idx="3">
                  <c:v>0.11764705882352941</c:v>
                </c:pt>
                <c:pt idx="4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EC3-45C4-9FE1-ABA974615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Q8.     Would you suppose that Chairman Kim would subscribe to, honour and accept the terms of peace agreement and implement a reconciliation and co-existence with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1AE-4EDE-B5ED-DBC3DF9C692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1AE-4EDE-B5ED-DBC3DF9C692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1AE-4EDE-B5ED-DBC3DF9C692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0.0%</c:formatCode>
                <c:ptCount val="3"/>
                <c:pt idx="0">
                  <c:v>0.11764705882352941</c:v>
                </c:pt>
                <c:pt idx="1">
                  <c:v>0.70588235294117652</c:v>
                </c:pt>
                <c:pt idx="2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AE-4EDE-B5ED-DBC3DF9C692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     Would you suppose that President Moon of SK has been faithfully supporting and defending the Constitution of SK based on your knowledge and available information?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48E-4DFC-BD2F-9A0A998602B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48E-4DFC-BD2F-9A0A998602B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48E-4DFC-BD2F-9A0A998602B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0.0%</c:formatCode>
                <c:ptCount val="3"/>
                <c:pt idx="0">
                  <c:v>0.35294117647058826</c:v>
                </c:pt>
                <c:pt idx="1">
                  <c:v>0.52941176470588236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8E-4DFC-BD2F-9A0A998602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   Would you suppose that a nuclearisation of Japan could bolster a geopolitical power balance in the Northeast Asia?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574-4192-8A0A-A0B8BEBEF17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574-4192-8A0A-A0B8BEBEF17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574-4192-8A0A-A0B8BEBEF17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0.0%</c:formatCode>
                <c:ptCount val="3"/>
                <c:pt idx="0">
                  <c:v>0.29411764705882354</c:v>
                </c:pt>
                <c:pt idx="1">
                  <c:v>0.58823529411764708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574-4192-8A0A-A0B8BEBEF17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Q11.    Would you suppose that there could be two sons/suns in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2F7-4CF1-8EF4-88535473850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2F7-4CF1-8EF4-88535473850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2F7-4CF1-8EF4-8853547385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0.0%</c:formatCode>
                <c:ptCount val="3"/>
                <c:pt idx="0">
                  <c:v>0.11764705882352941</c:v>
                </c:pt>
                <c:pt idx="1">
                  <c:v>0.58823529411764708</c:v>
                </c:pt>
                <c:pt idx="2">
                  <c:v>0.29411764705882354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F7-4CF1-8EF4-88535473850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XII: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3"/>
          <c:order val="0"/>
          <c:tx>
            <c:strRef>
              <c:f>Table!$N$11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     Would you suppose that President Moon's vision of achieving peace in the Peninsula would be congruent with the US national interest?</c:v>
                </c:pt>
                <c:pt idx="1">
                  <c:v>Q7.     Would you suppose that Chairman Kim of NK would agree to and comply with the CVID demand in return for the full withdrawal of the US forces from SK?</c:v>
                </c:pt>
                <c:pt idx="2">
                  <c:v>Q8.     Would you suppose that Chairman Kim would subscribe to, honour and accept the terms of peace agreement and implement a reconciliation and co-existence with SK?</c:v>
                </c:pt>
                <c:pt idx="3">
                  <c:v>Q9.     Would you suppose that President Moon of SK has been faithfully supporting and defending the Constitution of SK based on your knowledge and available information?</c:v>
                </c:pt>
                <c:pt idx="4">
                  <c:v>Q10.   Would you suppose that a nuclearisation of Japan could bolster a geopolitical power balance in the Northeast Asia?</c:v>
                </c:pt>
                <c:pt idx="5">
                  <c:v>Q11.    Would you suppose that there could be two sons/suns in the Korean Peninsula?</c:v>
                </c:pt>
              </c:strCache>
            </c:strRef>
          </c:cat>
          <c:val>
            <c:numRef>
              <c:f>(Table!$N$12,Table!$N$14,Table!$N$16,Table!$N$18,Table!$N$20,Table!$N$22)</c:f>
              <c:numCache>
                <c:formatCode>0.0%</c:formatCode>
                <c:ptCount val="6"/>
                <c:pt idx="0">
                  <c:v>0.29411764705882354</c:v>
                </c:pt>
                <c:pt idx="1">
                  <c:v>5.8823529411764705E-2</c:v>
                </c:pt>
                <c:pt idx="2">
                  <c:v>0.11764705882352941</c:v>
                </c:pt>
                <c:pt idx="3">
                  <c:v>0.35294117647058826</c:v>
                </c:pt>
                <c:pt idx="4">
                  <c:v>0.29411764705882354</c:v>
                </c:pt>
                <c:pt idx="5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73-44F7-BCA2-292183D954EE}"/>
            </c:ext>
          </c:extLst>
        </c:ser>
        <c:ser>
          <c:idx val="4"/>
          <c:order val="1"/>
          <c:tx>
            <c:strRef>
              <c:f>Table!$O$3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     Would you suppose that President Moon's vision of achieving peace in the Peninsula would be congruent with the US national interest?</c:v>
                </c:pt>
                <c:pt idx="1">
                  <c:v>Q7.     Would you suppose that Chairman Kim of NK would agree to and comply with the CVID demand in return for the full withdrawal of the US forces from SK?</c:v>
                </c:pt>
                <c:pt idx="2">
                  <c:v>Q8.     Would you suppose that Chairman Kim would subscribe to, honour and accept the terms of peace agreement and implement a reconciliation and co-existence with SK?</c:v>
                </c:pt>
                <c:pt idx="3">
                  <c:v>Q9.     Would you suppose that President Moon of SK has been faithfully supporting and defending the Constitution of SK based on your knowledge and available information?</c:v>
                </c:pt>
                <c:pt idx="4">
                  <c:v>Q10.   Would you suppose that a nuclearisation of Japan could bolster a geopolitical power balance in the Northeast Asia?</c:v>
                </c:pt>
                <c:pt idx="5">
                  <c:v>Q11.    Would you suppose that there could be two sons/suns in the Korean Peninsula?</c:v>
                </c:pt>
              </c:strCache>
            </c:strRef>
          </c:cat>
          <c:val>
            <c:numRef>
              <c:f>(Table!$O$12,Table!$O$14,Table!$O$16,Table!$O$18,Table!$O$20,Table!$O$22)</c:f>
              <c:numCache>
                <c:formatCode>0.0%</c:formatCode>
                <c:ptCount val="6"/>
                <c:pt idx="0">
                  <c:v>0.58823529411764708</c:v>
                </c:pt>
                <c:pt idx="1">
                  <c:v>0.82352941176470584</c:v>
                </c:pt>
                <c:pt idx="2">
                  <c:v>0.70588235294117652</c:v>
                </c:pt>
                <c:pt idx="3">
                  <c:v>0.52941176470588236</c:v>
                </c:pt>
                <c:pt idx="4">
                  <c:v>0.58823529411764708</c:v>
                </c:pt>
                <c:pt idx="5">
                  <c:v>0.58823529411764708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73-44F7-BCA2-292183D954EE}"/>
            </c:ext>
          </c:extLst>
        </c:ser>
        <c:ser>
          <c:idx val="5"/>
          <c:order val="2"/>
          <c:tx>
            <c:strRef>
              <c:f>Table!$P$3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(Table!$M$12,Table!$M$14,Table!$M$16,Table!$M$18,Table!$M$20,Table!$M$22)</c:f>
              <c:strCache>
                <c:ptCount val="6"/>
                <c:pt idx="0">
                  <c:v>Q6.     Would you suppose that President Moon's vision of achieving peace in the Peninsula would be congruent with the US national interest?</c:v>
                </c:pt>
                <c:pt idx="1">
                  <c:v>Q7.     Would you suppose that Chairman Kim of NK would agree to and comply with the CVID demand in return for the full withdrawal of the US forces from SK?</c:v>
                </c:pt>
                <c:pt idx="2">
                  <c:v>Q8.     Would you suppose that Chairman Kim would subscribe to, honour and accept the terms of peace agreement and implement a reconciliation and co-existence with SK?</c:v>
                </c:pt>
                <c:pt idx="3">
                  <c:v>Q9.     Would you suppose that President Moon of SK has been faithfully supporting and defending the Constitution of SK based on your knowledge and available information?</c:v>
                </c:pt>
                <c:pt idx="4">
                  <c:v>Q10.   Would you suppose that a nuclearisation of Japan could bolster a geopolitical power balance in the Northeast Asia?</c:v>
                </c:pt>
                <c:pt idx="5">
                  <c:v>Q11.    Would you suppose that there could be two sons/suns in the Korean Peninsula?</c:v>
                </c:pt>
              </c:strCache>
            </c:strRef>
          </c:cat>
          <c:val>
            <c:numRef>
              <c:f>(Table!$P$12,Table!$P$14,Table!$P$16,Table!$P$18,Table!$P$20,Table!$P$22)</c:f>
              <c:numCache>
                <c:formatCode>0.0%</c:formatCode>
                <c:ptCount val="6"/>
                <c:pt idx="0">
                  <c:v>0.11764705882352941</c:v>
                </c:pt>
                <c:pt idx="1">
                  <c:v>0.11764705882352941</c:v>
                </c:pt>
                <c:pt idx="2">
                  <c:v>0.17647058823529413</c:v>
                </c:pt>
                <c:pt idx="3">
                  <c:v>0.11764705882352941</c:v>
                </c:pt>
                <c:pt idx="4">
                  <c:v>0.11764705882352941</c:v>
                </c:pt>
                <c:pt idx="5">
                  <c:v>0.29411764705882354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73-44F7-BCA2-292183D954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077270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1780724381900414E-2"/>
          <c:y val="0.91578918918700869"/>
          <c:w val="0.89999987380643676"/>
          <c:h val="4.32262288416087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0"/>
    <c:dispBlanksAs val="zero"/>
    <c:showDLblsOverMax val="0"/>
    <c:extLst/>
  </c:chart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 dirty="0"/>
              <a:t>Q1. Would you suppose that building peace, prosperity, and stability would be possible in the Korean Peninsula while the NKG's strategic goal, i.e., unification of the Peninsula under the stated doctrines - liberation of SK - of the NK's Korean Worker’s 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</c:f>
              <c:strCache>
                <c:ptCount val="1"/>
                <c:pt idx="0">
                  <c:v>Q1. Would you suppose that building peace, prosperity, and stability would be possible in the Korean Peninsula while the NKG's strategic goal, i.e., unification of the Peninsula under the stated doctrines - liberation of SK - of the NK's Korean Worker's P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78F-429E-93B3-32E1FB61ECE3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78F-429E-93B3-32E1FB61ECE3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78F-429E-93B3-32E1FB61ECE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0.0%</c:formatCode>
                <c:ptCount val="3"/>
                <c:pt idx="0">
                  <c:v>0.23529411764705882</c:v>
                </c:pt>
                <c:pt idx="1">
                  <c:v>0.6470588235294118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8F-429E-93B3-32E1FB61ECE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 Would you suppose that there may be cohorts of useful idiots in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358-462E-A64F-FC95D19F8BA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358-462E-A64F-FC95D19F8BA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358-462E-A64F-FC95D19F8B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0.0%</c:formatCode>
                <c:ptCount val="3"/>
                <c:pt idx="0">
                  <c:v>0.76470588235294112</c:v>
                </c:pt>
                <c:pt idx="1">
                  <c:v>5.8823529411764705E-2</c:v>
                </c:pt>
                <c:pt idx="2">
                  <c:v>0.17647058823529413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358-462E-A64F-FC95D19F8BA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     Would you suppose that President Moon of SK would need a strong and enduring security of SK as a priority in order to realise his vision of peace in the Korean Peninsula?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3E8-422A-9C79-21850D2261D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3E8-422A-9C79-21850D2261D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3E8-422A-9C79-21850D2261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0.0%</c:formatCode>
                <c:ptCount val="3"/>
                <c:pt idx="0">
                  <c:v>0.70588235294117652</c:v>
                </c:pt>
                <c:pt idx="1">
                  <c:v>0.17647058823529413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E8-422A-9C79-21850D2261D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    Would you suppose that a preemptive concession by Washington to Pyongyang would bring about a denuclearisation of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194-4203-B251-30A1583EF25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194-4203-B251-30A1583EF25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194-4203-B251-30A1583EF25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0.0%</c:formatCode>
                <c:ptCount val="3"/>
                <c:pt idx="0">
                  <c:v>5.8823529411764705E-2</c:v>
                </c:pt>
                <c:pt idx="1">
                  <c:v>0.82352941176470584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94-4203-B251-30A1583EF2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    Would you suppose that a nuclearisation of SK would bring about a strategic balance of power in the Korean Peninsula vis-a-vis the NKG's inability and unwillingness to denuclearise?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4FA-4479-8E11-FC929380E76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4FA-4479-8E11-FC929380E76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4FA-4479-8E11-FC929380E7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0.0%</c:formatCode>
                <c:ptCount val="3"/>
                <c:pt idx="0">
                  <c:v>0.23529411764705882</c:v>
                </c:pt>
                <c:pt idx="1">
                  <c:v>0.6470588235294118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4FA-4479-8E11-FC929380E7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Table!$M$12</c:f>
              <c:strCache>
                <c:ptCount val="1"/>
                <c:pt idx="0">
                  <c:v>Q6.     Would you suppose that President Moon's vision of achieving peace in the Peninsula would be congruent with the US national interest?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212-43F7-AFE5-73410DA9AAC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212-43F7-AFE5-73410DA9AAC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212-43F7-AFE5-73410DA9A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Table!$N$12:$P$12</c:f>
              <c:numCache>
                <c:formatCode>0.0%</c:formatCode>
                <c:ptCount val="3"/>
                <c:pt idx="0">
                  <c:v>0.29411764705882354</c:v>
                </c:pt>
                <c:pt idx="1">
                  <c:v>0.58823529411764708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12-43F7-AFE5-73410DA9AA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     Would you suppose that Chairman Kim of NK would agree to and comply with the CVID demand in return for the full withdrawal of the US forces from SK?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359-40D1-B80E-8E96243649F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359-40D1-B80E-8E96243649F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359-40D1-B80E-8E96243649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0.0%</c:formatCode>
                <c:ptCount val="3"/>
                <c:pt idx="0">
                  <c:v>5.8823529411764705E-2</c:v>
                </c:pt>
                <c:pt idx="1">
                  <c:v>0.82352941176470584</c:v>
                </c:pt>
                <c:pt idx="2">
                  <c:v>0.11764705882352941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359-40D1-B80E-8E96243649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3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5E34DE01-2F18-43C2-8FB0-63C7042E67D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979883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71260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63B194E0-21A8-4DAD-8598-0A7C83862A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28794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0345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D12E80E1-0A26-42B0-92B5-D0077C955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881794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5458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AD3BFCCB-1C88-45AF-806B-2199D1ECAE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77215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0224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B7C893DC-8CE1-425A-A0AD-A1B72EF30D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301163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410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D3F58AC7-CA26-448F-9A59-445D9D3868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360574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489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3">
            <a:extLst>
              <a:ext uri="{FF2B5EF4-FFF2-40B4-BE49-F238E27FC236}">
                <a16:creationId xmlns:a16="http://schemas.microsoft.com/office/drawing/2014/main" id="{EE9EF467-75ED-49C1-930E-95E09708C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686062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4625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10">
            <a:extLst>
              <a:ext uri="{FF2B5EF4-FFF2-40B4-BE49-F238E27FC236}">
                <a16:creationId xmlns:a16="http://schemas.microsoft.com/office/drawing/2014/main" id="{19143A67-6D7C-4CC3-91AF-BE88D195E1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77668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6710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A6B55F71-EAD5-4074-8CFB-AE3B8DFF0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62684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6792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10">
            <a:extLst>
              <a:ext uri="{FF2B5EF4-FFF2-40B4-BE49-F238E27FC236}">
                <a16:creationId xmlns:a16="http://schemas.microsoft.com/office/drawing/2014/main" id="{E84BEE1C-E197-4B34-AB45-B610D75C34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804682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6963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DDDB6DEA-DC5A-40A2-B776-5CAB3C312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82939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588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6D3629D5-FA3E-4E80-B780-C13072783F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619849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4597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0">
            <a:extLst>
              <a:ext uri="{FF2B5EF4-FFF2-40B4-BE49-F238E27FC236}">
                <a16:creationId xmlns:a16="http://schemas.microsoft.com/office/drawing/2014/main" id="{5FEB98EB-5606-4383-AA31-34FCD31B3F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505870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1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334</Words>
  <Application>Microsoft Office PowerPoint</Application>
  <PresentationFormat>와이드스크린</PresentationFormat>
  <Paragraphs>19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Ryan Jang</dc:creator>
  <cp:lastModifiedBy>Ryan Jang</cp:lastModifiedBy>
  <cp:revision>2</cp:revision>
  <dcterms:created xsi:type="dcterms:W3CDTF">2020-09-18T17:27:44Z</dcterms:created>
  <dcterms:modified xsi:type="dcterms:W3CDTF">2020-09-21T14:48:26Z</dcterms:modified>
</cp:coreProperties>
</file>