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6" r:id="rId4"/>
    <p:sldId id="275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821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6" y="1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ango\Desktop\ICAS\ICAS%20Polling\ICAS%20Polling%20XIII\Polling%20XIII%20-%20Questionaire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III\Polling%20XIII%20-%20Questionaire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III\Polling%20XIII%20-%20Questionaire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III\Polling%20XIII%20-%20Questionaire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III\Polling%20XIII%20-%20Questionaire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Mango\Desktop\ICAS\ICAS%20Polling\ICAS%20Polling%20XIII\Polling%20XIII%20-%20Questionaire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III\Polling%20XIII%20-%20Questionair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III\Polling%20XIII%20-%20Questionair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III\Polling%20XIII%20-%20Questionair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III\Polling%20XIII%20-%20Questionair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III\Polling%20XIII%20-%20Questionair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III\Polling%20XIII%20-%20Questionair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III\Polling%20XIII%20-%20Questionair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dirty="0"/>
              <a:t>ICAS Polling XIII: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4018272383621273E-2"/>
          <c:y val="8.4852920619503072E-2"/>
          <c:w val="0.92898716028200523"/>
          <c:h val="0.717899881973336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Table!$N$1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cat>
            <c:strRef>
              <c:f>(Table!$M$2,Table!$M$4,Table!$M$6,Table!$M$8,Table!$M$10)</c:f>
              <c:strCache>
                <c:ptCount val="5"/>
                <c:pt idx="0">
                  <c:v>Q1.        Would you suppose that it would be a good idea to impose restrictions on certain companies, corporations and their executives for their malign activities with NK?</c:v>
                </c:pt>
                <c:pt idx="1">
                  <c:v>Q2.        Would you suppose that strengthening the US's commitment and resolve for diplomacy, defense, development and democracy would enhance American leadership in Asia vis-a-vis the rise of China?</c:v>
                </c:pt>
                <c:pt idx="2">
                  <c:v>Q3.        Would you suppose that the incumbent administration of SK may quietly consider the nuclear and missile arsenals of NK a significant national asset of the Korean Peninsula?</c:v>
                </c:pt>
                <c:pt idx="3">
                  <c:v>Q4.         Would you suppose that a "normal" Japan would enhance the strategic goal of the US in the Northeast Asia?</c:v>
                </c:pt>
                <c:pt idx="4">
                  <c:v>Q5.         Would you suppose that President Moon's "peace" would be achievable in the Korean Peninsula without "justice" being secured?</c:v>
                </c:pt>
              </c:strCache>
            </c:strRef>
          </c:cat>
          <c:val>
            <c:numRef>
              <c:f>(Table!$N$2,Table!$N$4,Table!$N$6,Table!$N$8,Table!$N$10)</c:f>
              <c:numCache>
                <c:formatCode>0.0%</c:formatCode>
                <c:ptCount val="5"/>
                <c:pt idx="0">
                  <c:v>0.94285714285714284</c:v>
                </c:pt>
                <c:pt idx="1">
                  <c:v>1</c:v>
                </c:pt>
                <c:pt idx="2">
                  <c:v>0.45714285714285713</c:v>
                </c:pt>
                <c:pt idx="3">
                  <c:v>0.82857142857142863</c:v>
                </c:pt>
                <c:pt idx="4">
                  <c:v>8.5714285714285715E-2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5A-41EA-BF41-EA9AA0FE6C47}"/>
            </c:ext>
          </c:extLst>
        </c:ser>
        <c:ser>
          <c:idx val="1"/>
          <c:order val="1"/>
          <c:tx>
            <c:strRef>
              <c:f>Table!$O$1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cat>
            <c:strRef>
              <c:f>(Table!$M$2,Table!$M$4,Table!$M$6,Table!$M$8,Table!$M$10)</c:f>
              <c:strCache>
                <c:ptCount val="5"/>
                <c:pt idx="0">
                  <c:v>Q1.        Would you suppose that it would be a good idea to impose restrictions on certain companies, corporations and their executives for their malign activities with NK?</c:v>
                </c:pt>
                <c:pt idx="1">
                  <c:v>Q2.        Would you suppose that strengthening the US's commitment and resolve for diplomacy, defense, development and democracy would enhance American leadership in Asia vis-a-vis the rise of China?</c:v>
                </c:pt>
                <c:pt idx="2">
                  <c:v>Q3.        Would you suppose that the incumbent administration of SK may quietly consider the nuclear and missile arsenals of NK a significant national asset of the Korean Peninsula?</c:v>
                </c:pt>
                <c:pt idx="3">
                  <c:v>Q4.         Would you suppose that a "normal" Japan would enhance the strategic goal of the US in the Northeast Asia?</c:v>
                </c:pt>
                <c:pt idx="4">
                  <c:v>Q5.         Would you suppose that President Moon's "peace" would be achievable in the Korean Peninsula without "justice" being secured?</c:v>
                </c:pt>
              </c:strCache>
            </c:strRef>
          </c:cat>
          <c:val>
            <c:numRef>
              <c:f>(Table!$O$2,Table!$O$4,Table!$O$6,Table!$O$8,Table!$O$10)</c:f>
              <c:numCache>
                <c:formatCode>0.0%</c:formatCode>
                <c:ptCount val="5"/>
                <c:pt idx="0">
                  <c:v>2.8571428571428571E-2</c:v>
                </c:pt>
                <c:pt idx="1">
                  <c:v>0</c:v>
                </c:pt>
                <c:pt idx="2">
                  <c:v>0.45714285714285713</c:v>
                </c:pt>
                <c:pt idx="3">
                  <c:v>0.17142857142857143</c:v>
                </c:pt>
                <c:pt idx="4">
                  <c:v>0.82857142857142863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5A-41EA-BF41-EA9AA0FE6C47}"/>
            </c:ext>
          </c:extLst>
        </c:ser>
        <c:ser>
          <c:idx val="2"/>
          <c:order val="2"/>
          <c:tx>
            <c:strRef>
              <c:f>Table!$P$1</c:f>
              <c:strCache>
                <c:ptCount val="1"/>
                <c:pt idx="0">
                  <c:v>Declined/Maybe/Neither</c:v>
                </c:pt>
              </c:strCache>
            </c:strRef>
          </c:tx>
          <c:invertIfNegative val="0"/>
          <c:cat>
            <c:strRef>
              <c:f>(Table!$M$2,Table!$M$4,Table!$M$6,Table!$M$8,Table!$M$10)</c:f>
              <c:strCache>
                <c:ptCount val="5"/>
                <c:pt idx="0">
                  <c:v>Q1.        Would you suppose that it would be a good idea to impose restrictions on certain companies, corporations and their executives for their malign activities with NK?</c:v>
                </c:pt>
                <c:pt idx="1">
                  <c:v>Q2.        Would you suppose that strengthening the US's commitment and resolve for diplomacy, defense, development and democracy would enhance American leadership in Asia vis-a-vis the rise of China?</c:v>
                </c:pt>
                <c:pt idx="2">
                  <c:v>Q3.        Would you suppose that the incumbent administration of SK may quietly consider the nuclear and missile arsenals of NK a significant national asset of the Korean Peninsula?</c:v>
                </c:pt>
                <c:pt idx="3">
                  <c:v>Q4.         Would you suppose that a "normal" Japan would enhance the strategic goal of the US in the Northeast Asia?</c:v>
                </c:pt>
                <c:pt idx="4">
                  <c:v>Q5.         Would you suppose that President Moon's "peace" would be achievable in the Korean Peninsula without "justice" being secured?</c:v>
                </c:pt>
              </c:strCache>
            </c:strRef>
          </c:cat>
          <c:val>
            <c:numRef>
              <c:f>(Table!$P$2,Table!$P$4,Table!$P$6,Table!$P$8,Table!$P$10)</c:f>
              <c:numCache>
                <c:formatCode>0.0%</c:formatCode>
                <c:ptCount val="5"/>
                <c:pt idx="0">
                  <c:v>2.8571428571428571E-2</c:v>
                </c:pt>
                <c:pt idx="1">
                  <c:v>0</c:v>
                </c:pt>
                <c:pt idx="2">
                  <c:v>8.5714285714285715E-2</c:v>
                </c:pt>
                <c:pt idx="3">
                  <c:v>0</c:v>
                </c:pt>
                <c:pt idx="4">
                  <c:v>8.5714285714285715E-2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25A-41EA-BF41-EA9AA0FE6C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72704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0"/>
    <c:dispBlanksAs val="zero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Table!$M$16</c:f>
              <c:strCache>
                <c:ptCount val="1"/>
                <c:pt idx="0">
                  <c:v>Q8.          Would you be surprised if a fast evolving geopolitical dynamics in the Northeast Asia might engender circumstances leading to a potential collapse of the "Founding Principles" promulgated in the Constitution of SK?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549-4E54-807B-11CB8E43F028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549-4E54-807B-11CB8E43F028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549-4E54-807B-11CB8E43F02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Table!$N$16:$P$16</c:f>
              <c:numCache>
                <c:formatCode>0.0%</c:formatCode>
                <c:ptCount val="3"/>
                <c:pt idx="0">
                  <c:v>0.45714285714285713</c:v>
                </c:pt>
                <c:pt idx="1">
                  <c:v>0.51428571428571423</c:v>
                </c:pt>
                <c:pt idx="2">
                  <c:v>2.8571428571428571E-2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549-4E54-807B-11CB8E43F02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Table!$M$18</c:f>
              <c:strCache>
                <c:ptCount val="1"/>
                <c:pt idx="0">
                  <c:v>Q9.         Would you suppose that SK ought to join the QUAD - a presumptive security alliance among Australia, Japan, India and the US in the Indo-Pacific Theatre - as a committed partner of the US-SK Alliance?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0C77-4E4E-ADA7-155958AD6D18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0C77-4E4E-ADA7-155958AD6D18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0C77-4E4E-ADA7-155958AD6D1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Table!$N$18:$P$18</c:f>
              <c:numCache>
                <c:formatCode>0.0%</c:formatCode>
                <c:ptCount val="3"/>
                <c:pt idx="0">
                  <c:v>0.94285714285714284</c:v>
                </c:pt>
                <c:pt idx="1">
                  <c:v>5.7142857142857141E-2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C77-4E4E-ADA7-155958AD6D1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Table!$M$20</c:f>
              <c:strCache>
                <c:ptCount val="1"/>
                <c:pt idx="0">
                  <c:v>Q10.        Would you suppose that China would come to defend SK in a contingency when NK attacks SK?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B9D-4DFC-9A5D-14A4D60B8FE0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6B9D-4DFC-9A5D-14A4D60B8FE0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6B9D-4DFC-9A5D-14A4D60B8FE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Table!$N$20:$P$20</c:f>
              <c:numCache>
                <c:formatCode>0.0%</c:formatCode>
                <c:ptCount val="3"/>
                <c:pt idx="0">
                  <c:v>0.11428571428571428</c:v>
                </c:pt>
                <c:pt idx="1">
                  <c:v>0.8571428571428571</c:v>
                </c:pt>
                <c:pt idx="2">
                  <c:v>2.8571428571428571E-2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B9D-4DFC-9A5D-14A4D60B8FE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Table!$M$22</c:f>
              <c:strCache>
                <c:ptCount val="1"/>
                <c:pt idx="0">
                  <c:v>Q11.        Would you suppose that the Blue House of SK may have turned into a Red house?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2F1-4BBE-B8B1-2067DDA6DC9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92F1-4BBE-B8B1-2067DDA6DC9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92F1-4BBE-B8B1-2067DDA6DC9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Table!$N$22:$P$22</c:f>
              <c:numCache>
                <c:formatCode>0.0%</c:formatCode>
                <c:ptCount val="3"/>
                <c:pt idx="0">
                  <c:v>0.65714285714285714</c:v>
                </c:pt>
                <c:pt idx="1">
                  <c:v>0.2857142857142857</c:v>
                </c:pt>
                <c:pt idx="2">
                  <c:v>5.7142857142857141E-2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F1-4BBE-B8B1-2067DDA6DC9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dirty="0"/>
              <a:t>ICAS Polling XIII: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4018272383621273E-2"/>
          <c:y val="8.4852920619503072E-2"/>
          <c:w val="0.92898716028200523"/>
          <c:h val="0.71789988197333676"/>
        </c:manualLayout>
      </c:layout>
      <c:bar3DChart>
        <c:barDir val="col"/>
        <c:grouping val="clustered"/>
        <c:varyColors val="0"/>
        <c:ser>
          <c:idx val="3"/>
          <c:order val="0"/>
          <c:tx>
            <c:strRef>
              <c:f>Table!$N$11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cat>
            <c:strRef>
              <c:f>(Table!$M$12,Table!$M$14,Table!$M$16,Table!$M$18,Table!$M$20,Table!$M$22)</c:f>
              <c:strCache>
                <c:ptCount val="6"/>
                <c:pt idx="0">
                  <c:v>Q6.         Would you suppose that the SK military in toto (i.e., arsenals, leadership, man power, morale, training, who is enemy?, will to fight) is a credible and strong enough match to the NK military as a whole at this juncture?</c:v>
                </c:pt>
                <c:pt idx="1">
                  <c:v>Q7.         Would you be surprised if President Moon's "peace" vision in the Korean Peninsula would include an "OpCon transition" and, subsequently, dismantling of the UNC (United Nations Command)?</c:v>
                </c:pt>
                <c:pt idx="2">
                  <c:v>Q8.          Would you be surprised if a fast evolving geopolitical dynamics in the Northeast Asia might engender circumstances leading to a potential collapse of the "Founding Principles" promulgated in the Constitution of SK?</c:v>
                </c:pt>
                <c:pt idx="3">
                  <c:v>Q9.         Would you suppose that SK ought to join the QUAD - a presumptive security alliance among Australia, Japan, India and the US in the Indo-Pacific Theatre - as a committed partner of the US-SK Alliance?</c:v>
                </c:pt>
                <c:pt idx="4">
                  <c:v>Q10.        Would you suppose that China would come to defend SK in a contingency when NK attacks SK?</c:v>
                </c:pt>
                <c:pt idx="5">
                  <c:v>Q11.        Would you suppose that the Blue House of SK may have turned into a Red house?</c:v>
                </c:pt>
              </c:strCache>
            </c:strRef>
          </c:cat>
          <c:val>
            <c:numRef>
              <c:f>(Table!$N$12,Table!$N$14,Table!$N$16,Table!$N$18,Table!$N$20,Table!$N$22)</c:f>
              <c:numCache>
                <c:formatCode>0.0%</c:formatCode>
                <c:ptCount val="6"/>
                <c:pt idx="0">
                  <c:v>0.42857142857142855</c:v>
                </c:pt>
                <c:pt idx="1">
                  <c:v>0.22857142857142856</c:v>
                </c:pt>
                <c:pt idx="2">
                  <c:v>0.45714285714285713</c:v>
                </c:pt>
                <c:pt idx="3">
                  <c:v>0.94285714285714284</c:v>
                </c:pt>
                <c:pt idx="4">
                  <c:v>0.11428571428571428</c:v>
                </c:pt>
                <c:pt idx="5">
                  <c:v>0.65714285714285714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B0-407F-86AA-A8E5F3D1861C}"/>
            </c:ext>
          </c:extLst>
        </c:ser>
        <c:ser>
          <c:idx val="4"/>
          <c:order val="1"/>
          <c:tx>
            <c:strRef>
              <c:f>Table!$O$3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cat>
            <c:strRef>
              <c:f>(Table!$M$12,Table!$M$14,Table!$M$16,Table!$M$18,Table!$M$20,Table!$M$22)</c:f>
              <c:strCache>
                <c:ptCount val="6"/>
                <c:pt idx="0">
                  <c:v>Q6.         Would you suppose that the SK military in toto (i.e., arsenals, leadership, man power, morale, training, who is enemy?, will to fight) is a credible and strong enough match to the NK military as a whole at this juncture?</c:v>
                </c:pt>
                <c:pt idx="1">
                  <c:v>Q7.         Would you be surprised if President Moon's "peace" vision in the Korean Peninsula would include an "OpCon transition" and, subsequently, dismantling of the UNC (United Nations Command)?</c:v>
                </c:pt>
                <c:pt idx="2">
                  <c:v>Q8.          Would you be surprised if a fast evolving geopolitical dynamics in the Northeast Asia might engender circumstances leading to a potential collapse of the "Founding Principles" promulgated in the Constitution of SK?</c:v>
                </c:pt>
                <c:pt idx="3">
                  <c:v>Q9.         Would you suppose that SK ought to join the QUAD - a presumptive security alliance among Australia, Japan, India and the US in the Indo-Pacific Theatre - as a committed partner of the US-SK Alliance?</c:v>
                </c:pt>
                <c:pt idx="4">
                  <c:v>Q10.        Would you suppose that China would come to defend SK in a contingency when NK attacks SK?</c:v>
                </c:pt>
                <c:pt idx="5">
                  <c:v>Q11.        Would you suppose that the Blue House of SK may have turned into a Red house?</c:v>
                </c:pt>
              </c:strCache>
            </c:strRef>
          </c:cat>
          <c:val>
            <c:numRef>
              <c:f>(Table!$O$12,Table!$O$14,Table!$O$16,Table!$O$18,Table!$O$20,Table!$O$22)</c:f>
              <c:numCache>
                <c:formatCode>0.0%</c:formatCode>
                <c:ptCount val="6"/>
                <c:pt idx="0">
                  <c:v>0.5714285714285714</c:v>
                </c:pt>
                <c:pt idx="1">
                  <c:v>0.74285714285714288</c:v>
                </c:pt>
                <c:pt idx="2">
                  <c:v>0.51428571428571423</c:v>
                </c:pt>
                <c:pt idx="3">
                  <c:v>5.7142857142857141E-2</c:v>
                </c:pt>
                <c:pt idx="4">
                  <c:v>0.8571428571428571</c:v>
                </c:pt>
                <c:pt idx="5">
                  <c:v>0.2857142857142857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B0-407F-86AA-A8E5F3D1861C}"/>
            </c:ext>
          </c:extLst>
        </c:ser>
        <c:ser>
          <c:idx val="5"/>
          <c:order val="2"/>
          <c:tx>
            <c:strRef>
              <c:f>Table!$P$3</c:f>
              <c:strCache>
                <c:ptCount val="1"/>
                <c:pt idx="0">
                  <c:v>Declined/Maybe/Neither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(Table!$M$12,Table!$M$14,Table!$M$16,Table!$M$18,Table!$M$20,Table!$M$22)</c:f>
              <c:strCache>
                <c:ptCount val="6"/>
                <c:pt idx="0">
                  <c:v>Q6.         Would you suppose that the SK military in toto (i.e., arsenals, leadership, man power, morale, training, who is enemy?, will to fight) is a credible and strong enough match to the NK military as a whole at this juncture?</c:v>
                </c:pt>
                <c:pt idx="1">
                  <c:v>Q7.         Would you be surprised if President Moon's "peace" vision in the Korean Peninsula would include an "OpCon transition" and, subsequently, dismantling of the UNC (United Nations Command)?</c:v>
                </c:pt>
                <c:pt idx="2">
                  <c:v>Q8.          Would you be surprised if a fast evolving geopolitical dynamics in the Northeast Asia might engender circumstances leading to a potential collapse of the "Founding Principles" promulgated in the Constitution of SK?</c:v>
                </c:pt>
                <c:pt idx="3">
                  <c:v>Q9.         Would you suppose that SK ought to join the QUAD - a presumptive security alliance among Australia, Japan, India and the US in the Indo-Pacific Theatre - as a committed partner of the US-SK Alliance?</c:v>
                </c:pt>
                <c:pt idx="4">
                  <c:v>Q10.        Would you suppose that China would come to defend SK in a contingency when NK attacks SK?</c:v>
                </c:pt>
                <c:pt idx="5">
                  <c:v>Q11.        Would you suppose that the Blue House of SK may have turned into a Red house?</c:v>
                </c:pt>
              </c:strCache>
            </c:strRef>
          </c:cat>
          <c:val>
            <c:numRef>
              <c:f>(Table!$P$12,Table!$P$14,Table!$P$16,Table!$P$18,Table!$P$20,Table!$P$22)</c:f>
              <c:numCache>
                <c:formatCode>0.0%</c:formatCode>
                <c:ptCount val="6"/>
                <c:pt idx="0">
                  <c:v>0</c:v>
                </c:pt>
                <c:pt idx="1">
                  <c:v>2.8571428571428571E-2</c:v>
                </c:pt>
                <c:pt idx="2">
                  <c:v>2.8571428571428571E-2</c:v>
                </c:pt>
                <c:pt idx="3">
                  <c:v>0</c:v>
                </c:pt>
                <c:pt idx="4">
                  <c:v>2.8571428571428571E-2</c:v>
                </c:pt>
                <c:pt idx="5">
                  <c:v>5.7142857142857141E-2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B0-407F-86AA-A8E5F3D186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727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1780724381900414E-2"/>
          <c:y val="0.91578918918700869"/>
          <c:w val="0.89999987380643676"/>
          <c:h val="4.32262288416087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0"/>
    <c:dispBlanksAs val="zero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Table!$M$2</c:f>
              <c:strCache>
                <c:ptCount val="1"/>
                <c:pt idx="0">
                  <c:v>Q1.        Would you suppose that it would be a good idea to impose restrictions on certain companies, corporations and their executives for their malign activities with NK?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513-4F7F-A1E1-A58E8B344034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513-4F7F-A1E1-A58E8B344034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F513-4F7F-A1E1-A58E8B34403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Table!$N$2:$P$2</c:f>
              <c:numCache>
                <c:formatCode>0.0%</c:formatCode>
                <c:ptCount val="3"/>
                <c:pt idx="0">
                  <c:v>0.94285714285714284</c:v>
                </c:pt>
                <c:pt idx="1">
                  <c:v>2.8571428571428571E-2</c:v>
                </c:pt>
                <c:pt idx="2">
                  <c:v>2.8571428571428571E-2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513-4F7F-A1E1-A58E8B34403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Table!$M$4</c:f>
              <c:strCache>
                <c:ptCount val="1"/>
                <c:pt idx="0">
                  <c:v>Q2.        Would you suppose that strengthening the US's commitment and resolve for diplomacy, defense, development and democracy would enhance American leadership in Asia vis-a-vis the rise of China?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345F-4583-8802-5745AD19511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345F-4583-8802-5745AD19511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345F-4583-8802-5745AD19511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Table!$N$4:$P$4</c:f>
              <c:numCache>
                <c:formatCode>0.0%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45F-4583-8802-5745AD19511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Table!$M$6</c:f>
              <c:strCache>
                <c:ptCount val="1"/>
                <c:pt idx="0">
                  <c:v>Q3.        Would you suppose that the incumbent administration of SK may quietly consider the nuclear and missile arsenals of NK a significant national asset of the Korean Peninsula?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682-4295-98DA-8E4C25510631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682-4295-98DA-8E4C25510631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F682-4295-98DA-8E4C2551063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Table!$N$6:$P$6</c:f>
              <c:numCache>
                <c:formatCode>0.0%</c:formatCode>
                <c:ptCount val="3"/>
                <c:pt idx="0">
                  <c:v>0.45714285714285713</c:v>
                </c:pt>
                <c:pt idx="1">
                  <c:v>0.45714285714285713</c:v>
                </c:pt>
                <c:pt idx="2">
                  <c:v>8.5714285714285715E-2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682-4295-98DA-8E4C2551063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Table!$M$8</c:f>
              <c:strCache>
                <c:ptCount val="1"/>
                <c:pt idx="0">
                  <c:v>Q4.         Would you suppose that a "normal" Japan would enhance the strategic goal of the US in the Northeast Asia?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D4A1-41E1-A7B0-83162357F8E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D4A1-41E1-A7B0-83162357F8E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D4A1-41E1-A7B0-83162357F8E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Table!$N$8:$P$8</c:f>
              <c:numCache>
                <c:formatCode>0.0%</c:formatCode>
                <c:ptCount val="3"/>
                <c:pt idx="0">
                  <c:v>0.82857142857142863</c:v>
                </c:pt>
                <c:pt idx="1">
                  <c:v>0.17142857142857143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4A1-41E1-A7B0-83162357F8E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Table!$M$10</c:f>
              <c:strCache>
                <c:ptCount val="1"/>
                <c:pt idx="0">
                  <c:v>Q5.         Would you suppose that President Moon's "peace" would be achievable in the Korean Peninsula without "justice" being secured?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402-46AC-A44C-E7008DB280F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A402-46AC-A44C-E7008DB280FA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A402-46AC-A44C-E7008DB280F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Table!$N$10:$P$10</c:f>
              <c:numCache>
                <c:formatCode>0.0%</c:formatCode>
                <c:ptCount val="3"/>
                <c:pt idx="0">
                  <c:v>8.5714285714285715E-2</c:v>
                </c:pt>
                <c:pt idx="1">
                  <c:v>0.82857142857142863</c:v>
                </c:pt>
                <c:pt idx="2">
                  <c:v>8.5714285714285715E-2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402-46AC-A44C-E7008DB280F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Table!$M$12</c:f>
              <c:strCache>
                <c:ptCount val="1"/>
                <c:pt idx="0">
                  <c:v>Q6.         Would you suppose that the SK military in toto (i.e., arsenals, leadership, man power, morale, training, who is enemy?, will to fight) is a credible and strong enough match to the NK military as a whole at this juncture?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299-4D01-BED5-8DB3311CCBF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A299-4D01-BED5-8DB3311CCBF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A299-4D01-BED5-8DB3311CCBF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Table!$N$12:$P$12</c:f>
              <c:numCache>
                <c:formatCode>0.0%</c:formatCode>
                <c:ptCount val="3"/>
                <c:pt idx="0">
                  <c:v>0.42857142857142855</c:v>
                </c:pt>
                <c:pt idx="1">
                  <c:v>0.5714285714285714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299-4D01-BED5-8DB3311CCBF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Table!$M$14</c:f>
              <c:strCache>
                <c:ptCount val="1"/>
                <c:pt idx="0">
                  <c:v>Q7.         Would you be surprised if President Moon's "peace" vision in the Korean Peninsula would include an "OpCon transition" and, subsequently, dismantling of the UNC (United Nations Command)?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44FD-4A73-9F22-FE3730033B53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4FD-4A73-9F22-FE3730033B53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44FD-4A73-9F22-FE3730033B5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Table!$N$14:$P$14</c:f>
              <c:numCache>
                <c:formatCode>0.0%</c:formatCode>
                <c:ptCount val="3"/>
                <c:pt idx="0">
                  <c:v>0.22857142857142856</c:v>
                </c:pt>
                <c:pt idx="1">
                  <c:v>0.74285714285714288</c:v>
                </c:pt>
                <c:pt idx="2">
                  <c:v>2.8571428571428571E-2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4FD-4A73-9F22-FE3730033B5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3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3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84520-1B3D-4E03-ABA7-ADDCC8CCD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36F595-E992-4835-B827-E5E77F9AE8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13397-CB3B-4A54-962E-976FC0092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2020-10-23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DBB8B-8132-43C1-A168-2B21E6E7C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2805A-D811-43D1-9B74-8994B2F3B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733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138F1-5746-4078-B077-C51ABD793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EC4A0B-1C5F-401D-9AFF-CE02B5E3C7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7D5EE-2DEA-4DDB-AF26-9CCC31112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2020-10-23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CD3B7-BC32-416F-9577-18A4BFA6A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D2C21-F3B5-4917-B336-FD142F3E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7446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4C6EBA-996E-414C-9036-040489BB3F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FB8B6D-5C87-4194-9B59-D113DE1EF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CA100-791A-40F5-90C9-C90E4DAE1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2020-10-23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B42DF-A7A4-4318-ADE0-27661BCCF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412C4-D887-40EE-B6AD-E3CB9FA21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264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37E23-4B1A-4EA1-9845-5D77B6DAC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3CA1C-F4D7-412B-A347-13C84DED6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9ED9A-C2FB-4683-ADCC-E6FAE6B31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2020-10-23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77BD1-B047-4B3B-865F-C8FAB6DCF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CF07C-DFC5-4F72-9809-9C4CF145A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630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BFACF-413F-4BF6-BD30-95B870926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18723A-BDF5-425E-9D72-80AA735AA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ABC0A-E909-4044-BA58-22B2CEB68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2020-10-23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928FC-8D2A-4284-994C-552104B3F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8AADA-3AEB-4415-B542-27C161821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8430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DA564-4800-4E05-B172-CE955AE7A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E259D-132C-4448-A377-6619329A9F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53CD3-855D-4D5A-A5C6-F00E14D89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159EB-AC35-42BC-AEF4-452C91A05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2020-10-23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26C439-9F3F-4389-9A71-6B2A4FAB7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A6F9B9-5272-4F05-B30F-D59813579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410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30952-1CC8-4FB3-992C-D431D823B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31E88-4CAA-49EE-B6B5-4D5B07BA0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8FAFC-9D36-45FC-BC65-1BB3EB92A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88F3EF-E4D3-4561-86F3-139AF53FB0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9C0104-E321-4C27-946C-D158EA5BA8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427287-497B-4B40-BF28-B41E079F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2020-10-23</a:t>
            </a:fld>
            <a:endParaRPr lang="ko-K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D20F2D-7238-4667-80A1-2A9CC9F43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A3486-17C6-4E87-993A-03138DBE9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0453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D2A8C-15B7-45C4-910A-059221CAE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AF70E6-280F-4C2A-824C-65117B11B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2020-10-23</a:t>
            </a:fld>
            <a:endParaRPr lang="ko-K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0950B8-A11D-4D25-A9F3-24F79F13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783025-9229-4DE3-A4C8-6C6E8695D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129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B9A4ED-4C2D-4AD4-BD68-37A8EC58D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2020-10-23</a:t>
            </a:fld>
            <a:endParaRPr lang="ko-K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BCCF1C-76BD-4F89-98F8-0516A7753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432DB-63FF-40CA-930A-7AE3BE4BC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864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94876-A8F2-498B-A265-188C6757C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CE0BC-2E20-4B4C-BD0E-C033D32A5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CF70AE-CCEC-412B-B69C-52CE93B923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7E03BF-7F59-4CA9-AC56-2308299A2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2020-10-23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6570C8-E79B-475A-A227-E130A8652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4A3E57-1317-4B5C-BA5A-FFD2EA4E7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485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7658E-26FF-48E1-A8EC-A079A5E24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9D7106-7712-4557-96EF-3095D355A0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EB53D-EFF1-4E9D-9D10-9FEA3B6A7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D2786-D3D9-42AD-80A5-00BB0E2A9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2020-10-23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44A534-2483-487C-9A51-D7FC3C927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BDF51E-2C26-4711-A71E-8304E15E7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849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3DA4EB-A743-4451-8A19-091AC68BB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96F7A-25AA-4138-A1B1-029D3024C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1871B-B574-48C6-ABB2-8F1F9E769A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D4DCB-4D8F-4801-8F28-0DC93F2ABF00}" type="datetimeFigureOut">
              <a:rPr lang="ko-KR" altLang="en-US" smtClean="0"/>
              <a:t>2020-10-23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4E046-1AFD-4046-9144-BC7FC81F3A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119F1-46CB-4DC5-B525-CC7F66EEAA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072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83943-EB09-4B03-A43D-FE7983344B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CCB6BB-40DF-4CAD-B331-38E54F54EC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40520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0">
            <a:extLst>
              <a:ext uri="{FF2B5EF4-FFF2-40B4-BE49-F238E27FC236}">
                <a16:creationId xmlns:a16="http://schemas.microsoft.com/office/drawing/2014/main" id="{5E34DE01-2F18-43C2-8FB0-63C7042E67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459458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1260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0">
            <a:extLst>
              <a:ext uri="{FF2B5EF4-FFF2-40B4-BE49-F238E27FC236}">
                <a16:creationId xmlns:a16="http://schemas.microsoft.com/office/drawing/2014/main" id="{63B194E0-21A8-4DAD-8598-0A7C83862A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4634852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0345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0">
            <a:extLst>
              <a:ext uri="{FF2B5EF4-FFF2-40B4-BE49-F238E27FC236}">
                <a16:creationId xmlns:a16="http://schemas.microsoft.com/office/drawing/2014/main" id="{D12E80E1-0A26-42B0-92B5-D0077C9557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8725629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5458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0">
            <a:extLst>
              <a:ext uri="{FF2B5EF4-FFF2-40B4-BE49-F238E27FC236}">
                <a16:creationId xmlns:a16="http://schemas.microsoft.com/office/drawing/2014/main" id="{AD3BFCCB-1C88-45AF-806B-2199D1ECAE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0445762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0224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0">
            <a:extLst>
              <a:ext uri="{FF2B5EF4-FFF2-40B4-BE49-F238E27FC236}">
                <a16:creationId xmlns:a16="http://schemas.microsoft.com/office/drawing/2014/main" id="{B7C893DC-8CE1-425A-A0AD-A1B72EF30D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6937683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4109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3F58AC7-CA26-448F-9A59-445D9D3868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0186241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489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E9EF467-75ED-49C1-930E-95E09708C0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8563970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4625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0">
            <a:extLst>
              <a:ext uri="{FF2B5EF4-FFF2-40B4-BE49-F238E27FC236}">
                <a16:creationId xmlns:a16="http://schemas.microsoft.com/office/drawing/2014/main" id="{19143A67-6D7C-4CC3-91AF-BE88D195E1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0927583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6710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0">
            <a:extLst>
              <a:ext uri="{FF2B5EF4-FFF2-40B4-BE49-F238E27FC236}">
                <a16:creationId xmlns:a16="http://schemas.microsoft.com/office/drawing/2014/main" id="{A6B55F71-EAD5-4074-8CFB-AE3B8DFF01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7607100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6792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0">
            <a:extLst>
              <a:ext uri="{FF2B5EF4-FFF2-40B4-BE49-F238E27FC236}">
                <a16:creationId xmlns:a16="http://schemas.microsoft.com/office/drawing/2014/main" id="{E84BEE1C-E197-4B34-AB45-B610D75C34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8509145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6963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0">
            <a:extLst>
              <a:ext uri="{FF2B5EF4-FFF2-40B4-BE49-F238E27FC236}">
                <a16:creationId xmlns:a16="http://schemas.microsoft.com/office/drawing/2014/main" id="{DDDB6DEA-DC5A-40A2-B776-5CAB3C312C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3976665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2588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0">
            <a:extLst>
              <a:ext uri="{FF2B5EF4-FFF2-40B4-BE49-F238E27FC236}">
                <a16:creationId xmlns:a16="http://schemas.microsoft.com/office/drawing/2014/main" id="{6D3629D5-FA3E-4E80-B780-C13072783F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6729219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4597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0">
            <a:extLst>
              <a:ext uri="{FF2B5EF4-FFF2-40B4-BE49-F238E27FC236}">
                <a16:creationId xmlns:a16="http://schemas.microsoft.com/office/drawing/2014/main" id="{5FEB98EB-5606-4383-AA31-34FCD31B3F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3963102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319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377</Words>
  <Application>Microsoft Office PowerPoint</Application>
  <PresentationFormat>와이드스크린</PresentationFormat>
  <Paragraphs>19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7" baseType="lpstr">
      <vt:lpstr>맑은 고딕</vt:lpstr>
      <vt:lpstr>Arial</vt:lpstr>
      <vt:lpstr>Office Theme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Ryan Jang</dc:creator>
  <cp:lastModifiedBy>Ryan Jang</cp:lastModifiedBy>
  <cp:revision>1</cp:revision>
  <dcterms:created xsi:type="dcterms:W3CDTF">2020-10-24T02:30:58Z</dcterms:created>
  <dcterms:modified xsi:type="dcterms:W3CDTF">2020-10-24T02:31:05Z</dcterms:modified>
</cp:coreProperties>
</file>