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5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3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IV\Polling%20XIV%20-%20Questionai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IV\Polling%20XIV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V\Polling%20XIV%20-%20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XIV: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7.7168401048656687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Do you have a confidence in a logic that President Moon's "End of War Declaration" initiative will realise his "lasting peace" vision in the Korean Peninsula?</c:v>
                </c:pt>
                <c:pt idx="1">
                  <c:v>Q2.    Would you echo the meme "Let the North have the weapons while the South has the economy and we [N &amp; S] will forge 'our nation' together and live happily and strongly thereafter"?</c:v>
                </c:pt>
                <c:pt idx="2">
                  <c:v>Q3.    Would you suppose that SKG is making its best effort to fulfill the conditions for OpCon transition? </c:v>
                </c:pt>
                <c:pt idx="3">
                  <c:v>Q4.    Would you suppose it to be a possible scenario that NKG launch a limited surprise attack on Seoul and initiate its "peace" negotiation with SKG under its terms?</c:v>
                </c:pt>
                <c:pt idx="4">
                  <c:v>Q5.    Would you be surprised if the NKG soon develop a MIRV capability on their ICBM and SLBM capability?</c:v>
                </c:pt>
              </c:strCache>
            </c:strRef>
          </c:cat>
          <c:val>
            <c:numRef>
              <c:f>(Table!$N$2,Table!$N$4,Table!$N$6,Table!$N$8,Table!$N$10)</c:f>
              <c:numCache>
                <c:formatCode>0.0%</c:formatCode>
                <c:ptCount val="5"/>
                <c:pt idx="0">
                  <c:v>0.12121212121212122</c:v>
                </c:pt>
                <c:pt idx="1">
                  <c:v>6.0606060606060608E-2</c:v>
                </c:pt>
                <c:pt idx="2">
                  <c:v>0.33333333333333331</c:v>
                </c:pt>
                <c:pt idx="3">
                  <c:v>0.48484848484848486</c:v>
                </c:pt>
                <c:pt idx="4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9-4DB8-9517-289C597B67EF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Do you have a confidence in a logic that President Moon's "End of War Declaration" initiative will realise his "lasting peace" vision in the Korean Peninsula?</c:v>
                </c:pt>
                <c:pt idx="1">
                  <c:v>Q2.    Would you echo the meme "Let the North have the weapons while the South has the economy and we [N &amp; S] will forge 'our nation' together and live happily and strongly thereafter"?</c:v>
                </c:pt>
                <c:pt idx="2">
                  <c:v>Q3.    Would you suppose that SKG is making its best effort to fulfill the conditions for OpCon transition? </c:v>
                </c:pt>
                <c:pt idx="3">
                  <c:v>Q4.    Would you suppose it to be a possible scenario that NKG launch a limited surprise attack on Seoul and initiate its "peace" negotiation with SKG under its terms?</c:v>
                </c:pt>
                <c:pt idx="4">
                  <c:v>Q5.    Would you be surprised if the NKG soon develop a MIRV capability on their ICBM and SLBM capability?</c:v>
                </c:pt>
              </c:strCache>
            </c:strRef>
          </c:cat>
          <c:val>
            <c:numRef>
              <c:f>(Table!$O$2,Table!$O$4,Table!$O$6,Table!$O$8,Table!$O$10)</c:f>
              <c:numCache>
                <c:formatCode>0.0%</c:formatCode>
                <c:ptCount val="5"/>
                <c:pt idx="0">
                  <c:v>0.84848484848484851</c:v>
                </c:pt>
                <c:pt idx="1">
                  <c:v>0.90909090909090906</c:v>
                </c:pt>
                <c:pt idx="2">
                  <c:v>0.66666666666666663</c:v>
                </c:pt>
                <c:pt idx="3">
                  <c:v>0.48484848484848486</c:v>
                </c:pt>
                <c:pt idx="4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9-4DB8-9517-289C597B67EF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   Do you have a confidence in a logic that President Moon's "End of War Declaration" initiative will realise his "lasting peace" vision in the Korean Peninsula?</c:v>
                </c:pt>
                <c:pt idx="1">
                  <c:v>Q2.    Would you echo the meme "Let the North have the weapons while the South has the economy and we [N &amp; S] will forge 'our nation' together and live happily and strongly thereafter"?</c:v>
                </c:pt>
                <c:pt idx="2">
                  <c:v>Q3.    Would you suppose that SKG is making its best effort to fulfill the conditions for OpCon transition? </c:v>
                </c:pt>
                <c:pt idx="3">
                  <c:v>Q4.    Would you suppose it to be a possible scenario that NKG launch a limited surprise attack on Seoul and initiate its "peace" negotiation with SKG under its terms?</c:v>
                </c:pt>
                <c:pt idx="4">
                  <c:v>Q5.    Would you be surprised if the NKG soon develop a MIRV capability on their ICBM and SLBM capability?</c:v>
                </c:pt>
              </c:strCache>
            </c:strRef>
          </c:cat>
          <c:val>
            <c:numRef>
              <c:f>(Table!$P$2,Table!$P$4,Table!$P$6,Table!$P$8,Table!$P$10)</c:f>
              <c:numCache>
                <c:formatCode>0.0%</c:formatCode>
                <c:ptCount val="5"/>
                <c:pt idx="0">
                  <c:v>3.0303030303030304E-2</c:v>
                </c:pt>
                <c:pt idx="1">
                  <c:v>3.0303030303030304E-2</c:v>
                </c:pt>
                <c:pt idx="2">
                  <c:v>0</c:v>
                </c:pt>
                <c:pt idx="3">
                  <c:v>3.0303030303030304E-2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E9-4DB8-9517-289C597B6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Q8.     Would you suppose that it would be a good idea for SK to seriously consider establishing a nuclear parity with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576-4603-B54B-DF85D01B709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576-4603-B54B-DF85D01B709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576-4603-B54B-DF85D01B70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0.24242424242424243</c:v>
                </c:pt>
                <c:pt idx="1">
                  <c:v>0.72727272727272729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76-4603-B54B-DF85D01B70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    Would you suppose that Moon's peace initiative emanating from a position of power and strategic strength?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1E8-4FB1-9485-20151D0F285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1E8-4FB1-9485-20151D0F285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1E8-4FB1-9485-20151D0F28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0.15151515151515152</c:v>
                </c:pt>
                <c:pt idx="1">
                  <c:v>0.81818181818181823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E8-4FB1-9485-20151D0F28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    Would you be confident that Moon's "lasting peace on the Peninsula" would outlast the relative peace on the Peninsula since the Armistice on July 27, 1953?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608-41B0-92A4-35F8E77394E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608-41B0-92A4-35F8E77394E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608-41B0-92A4-35F8E77394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6.0606060606060608E-2</c:v>
                </c:pt>
                <c:pt idx="1">
                  <c:v>0.93939393939393945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08-41B0-92A4-35F8E77394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Q11.    Would you suppose that Finlandisation of SK would be a good idea to navigate the complex and evolving reality of the geopolitical dynamics in Northeast Asia?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1FE-4805-82F3-6143AA0D0F7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1FE-4805-82F3-6143AA0D0F7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1FE-4805-82F3-6143AA0D0F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0.0%</c:formatCode>
                <c:ptCount val="3"/>
                <c:pt idx="0">
                  <c:v>0.12121212121212122</c:v>
                </c:pt>
                <c:pt idx="1">
                  <c:v>0.84848484848484851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FE-4805-82F3-6143AA0D0F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XIV: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520539334463557E-2"/>
          <c:y val="8.7414546541502339E-2"/>
          <c:w val="0.92898716028200523"/>
          <c:h val="0.67784358005387479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   Moon's SKG recently declined joining a UN resolution - drafted by EU and co-sponsored by 58 countries including Japan - against Kim's NK human rights violations. Would you suppose that the SKG is upholding a Founding Principle of the SK Constitution</c:v>
                </c:pt>
                <c:pt idx="1">
                  <c:v>Q7.    Would you suppose that it would be a prudent thing to do to strengthen the UNC's capacity and capability in preparation for a contingency situation?</c:v>
                </c:pt>
                <c:pt idx="2">
                  <c:v>Q8.     Would you suppose that it would be a good idea for SK to seriously consider establishing a nuclear parity with NK?</c:v>
                </c:pt>
                <c:pt idx="3">
                  <c:v>Q9.    Would you suppose that Moon's peace initiative emanating from a position of power and strategic strength?</c:v>
                </c:pt>
                <c:pt idx="4">
                  <c:v>Q10.    Would you be confident that Moon's "lasting peace on the Peninsula" would outlast the relative peace on the Peninsula since the Armistice on July 27, 1953?</c:v>
                </c:pt>
                <c:pt idx="5">
                  <c:v>Q11.    Would you suppose that Finlandisation of SK would be a good idea to navigate the complex and evolving reality of the geopolitical dynamics in Northeast Asia?</c:v>
                </c:pt>
              </c:strCache>
            </c:strRef>
          </c:cat>
          <c:val>
            <c:numRef>
              <c:f>(Table!$N$12,Table!$N$14,Table!$N$16,Table!$N$18,Table!$N$20,Table!$N$22)</c:f>
              <c:numCache>
                <c:formatCode>0.0%</c:formatCode>
                <c:ptCount val="6"/>
                <c:pt idx="0">
                  <c:v>0.12121212121212122</c:v>
                </c:pt>
                <c:pt idx="1">
                  <c:v>0.81818181818181823</c:v>
                </c:pt>
                <c:pt idx="2">
                  <c:v>0.24242424242424243</c:v>
                </c:pt>
                <c:pt idx="3">
                  <c:v>0.15151515151515152</c:v>
                </c:pt>
                <c:pt idx="4">
                  <c:v>6.0606060606060608E-2</c:v>
                </c:pt>
                <c:pt idx="5">
                  <c:v>0.12121212121212122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2-4FAB-A7BC-453CF4FC6F54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   Moon's SKG recently declined joining a UN resolution - drafted by EU and co-sponsored by 58 countries including Japan - against Kim's NK human rights violations. Would you suppose that the SKG is upholding a Founding Principle of the SK Constitution</c:v>
                </c:pt>
                <c:pt idx="1">
                  <c:v>Q7.    Would you suppose that it would be a prudent thing to do to strengthen the UNC's capacity and capability in preparation for a contingency situation?</c:v>
                </c:pt>
                <c:pt idx="2">
                  <c:v>Q8.     Would you suppose that it would be a good idea for SK to seriously consider establishing a nuclear parity with NK?</c:v>
                </c:pt>
                <c:pt idx="3">
                  <c:v>Q9.    Would you suppose that Moon's peace initiative emanating from a position of power and strategic strength?</c:v>
                </c:pt>
                <c:pt idx="4">
                  <c:v>Q10.    Would you be confident that Moon's "lasting peace on the Peninsula" would outlast the relative peace on the Peninsula since the Armistice on July 27, 1953?</c:v>
                </c:pt>
                <c:pt idx="5">
                  <c:v>Q11.    Would you suppose that Finlandisation of SK would be a good idea to navigate the complex and evolving reality of the geopolitical dynamics in Northeast Asia?</c:v>
                </c:pt>
              </c:strCache>
            </c:strRef>
          </c:cat>
          <c:val>
            <c:numRef>
              <c:f>(Table!$O$12,Table!$O$14,Table!$O$16,Table!$O$18,Table!$O$20,Table!$O$22)</c:f>
              <c:numCache>
                <c:formatCode>0.0%</c:formatCode>
                <c:ptCount val="6"/>
                <c:pt idx="0">
                  <c:v>0.87878787878787878</c:v>
                </c:pt>
                <c:pt idx="1">
                  <c:v>0.18181818181818182</c:v>
                </c:pt>
                <c:pt idx="2">
                  <c:v>0.72727272727272729</c:v>
                </c:pt>
                <c:pt idx="3">
                  <c:v>0.81818181818181823</c:v>
                </c:pt>
                <c:pt idx="4">
                  <c:v>0.93939393939393945</c:v>
                </c:pt>
                <c:pt idx="5">
                  <c:v>0.84848484848484851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92-4FAB-A7BC-453CF4FC6F54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    Moon's SKG recently declined joining a UN resolution - drafted by EU and co-sponsored by 58 countries including Japan - against Kim's NK human rights violations. Would you suppose that the SKG is upholding a Founding Principle of the SK Constitution</c:v>
                </c:pt>
                <c:pt idx="1">
                  <c:v>Q7.    Would you suppose that it would be a prudent thing to do to strengthen the UNC's capacity and capability in preparation for a contingency situation?</c:v>
                </c:pt>
                <c:pt idx="2">
                  <c:v>Q8.     Would you suppose that it would be a good idea for SK to seriously consider establishing a nuclear parity with NK?</c:v>
                </c:pt>
                <c:pt idx="3">
                  <c:v>Q9.    Would you suppose that Moon's peace initiative emanating from a position of power and strategic strength?</c:v>
                </c:pt>
                <c:pt idx="4">
                  <c:v>Q10.    Would you be confident that Moon's "lasting peace on the Peninsula" would outlast the relative peace on the Peninsula since the Armistice on July 27, 1953?</c:v>
                </c:pt>
                <c:pt idx="5">
                  <c:v>Q11.    Would you suppose that Finlandisation of SK would be a good idea to navigate the complex and evolving reality of the geopolitical dynamics in Northeast Asia?</c:v>
                </c:pt>
              </c:strCache>
            </c:strRef>
          </c:cat>
          <c:val>
            <c:numRef>
              <c:f>(Table!$P$12,Table!$P$14,Table!$P$16,Table!$P$18,Table!$P$20,Table!$P$22)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3.0303030303030304E-2</c:v>
                </c:pt>
                <c:pt idx="3">
                  <c:v>3.0303030303030304E-2</c:v>
                </c:pt>
                <c:pt idx="4">
                  <c:v>0</c:v>
                </c:pt>
                <c:pt idx="5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92-4FAB-A7BC-453CF4FC6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601985535896804"/>
          <c:y val="0.89755212062608469"/>
          <c:w val="0.22569858816076857"/>
          <c:h val="4.3226228841608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   Do you have a confidence in a logic that President Moon's "End of War Declaration" initiative will realise his "lasting peace" vision in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E32-48B4-B13B-57BBFAD24A7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E32-48B4-B13B-57BBFAD24A7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E32-48B4-B13B-57BBFAD24A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0.12121212121212122</c:v>
                </c:pt>
                <c:pt idx="1">
                  <c:v>0.84848484848484851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32-48B4-B13B-57BBFAD24A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Would you echo the meme "Let the North have the weapons while the South has the economy and we [N &amp; S] will forge 'our nation' together and live happily and strongly thereafter"?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994-4178-9EA6-A852E02B6AA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994-4178-9EA6-A852E02B6AA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994-4178-9EA6-A852E02B6A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6.0606060606060608E-2</c:v>
                </c:pt>
                <c:pt idx="1">
                  <c:v>0.90909090909090906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94-4178-9EA6-A852E02B6A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    Would you suppose that SKG is making its best effort to fulfill the conditions for OpCon transition?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2D9-4BDE-A437-99E4AD01225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2D9-4BDE-A437-99E4AD01225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2D9-4BDE-A437-99E4AD0122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0.66666666666666663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D9-4BDE-A437-99E4AD0122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   Would you suppose it to be a possible scenario that NKG launch a limited surprise attack on Seoul and initiate its "peace" negotiation with SKG under its terms?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59D-40F9-9B7E-8B1AB275FEE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59D-40F9-9B7E-8B1AB275FE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59D-40F9-9B7E-8B1AB275F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0.48484848484848486</c:v>
                </c:pt>
                <c:pt idx="1">
                  <c:v>0.48484848484848486</c:v>
                </c:pt>
                <c:pt idx="2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9D-40F9-9B7E-8B1AB275FE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    Would you be surprised if the NKG soon develop a MIRV capability on their ICBM and SLBM capability?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DD-4A59-AC85-3527840D29E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DD-4A59-AC85-3527840D29E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DD-4A59-AC85-3527840D29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9.0909090909090912E-2</c:v>
                </c:pt>
                <c:pt idx="1">
                  <c:v>0.90909090909090906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DD-4A59-AC85-3527840D29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    Moon's SKG recently declined joining a UN resolution - drafted by EU and co-sponsored by 58 countries including Japan - against Kim's NK human rights violations. Would you suppose that the SKG is upholding a Founding Principle of the SK Constitutio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A55-446B-9A3E-09061FFB040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A55-446B-9A3E-09061FFB040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A55-446B-9A3E-09061FFB04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0.12121212121212122</c:v>
                </c:pt>
                <c:pt idx="1">
                  <c:v>0.87878787878787878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55-446B-9A3E-09061FFB04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    Would you suppose that it would be a prudent thing to do to strengthen the UNC's capacity and capability in preparation for a contingency situation?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4EE-4291-88CE-CD482607F9F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4EE-4291-88CE-CD482607F9F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4EE-4291-88CE-CD482607F9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0.81818181818181823</c:v>
                </c:pt>
                <c:pt idx="1">
                  <c:v>0.18181818181818182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EE-4291-88CE-CD482607F9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2020-12-23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5E34DE01-2F18-43C2-8FB0-63C7042E6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28681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26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63B194E0-21A8-4DAD-8598-0A7C83862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71834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34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D12E80E1-0A26-42B0-92B5-D0077C955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62569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45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AD3BFCCB-1C88-45AF-806B-2199D1ECA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5243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22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B7C893DC-8CE1-425A-A0AD-A1B72EF3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22952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0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D3F58AC7-CA26-448F-9A59-445D9D386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64762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id="{EE9EF467-75ED-49C1-930E-95E09708C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3371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59823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A6B55F71-EAD5-4074-8CFB-AE3B8DFF0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72493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7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E84BEE1C-E197-4B34-AB45-B610D75C3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51488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96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DDDB6DEA-DC5A-40A2-B776-5CAB3C312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72647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58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6D3629D5-FA3E-4E80-B780-C13072783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52907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59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">
            <a:extLst>
              <a:ext uri="{FF2B5EF4-FFF2-40B4-BE49-F238E27FC236}">
                <a16:creationId xmlns:a16="http://schemas.microsoft.com/office/drawing/2014/main" id="{5FEB98EB-5606-4383-AA31-34FCD31B3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9165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353</Words>
  <Application>Microsoft Office PowerPoint</Application>
  <PresentationFormat>와이드스크린</PresentationFormat>
  <Paragraphs>19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4</cp:revision>
  <dcterms:created xsi:type="dcterms:W3CDTF">2020-12-21T19:16:43Z</dcterms:created>
  <dcterms:modified xsi:type="dcterms:W3CDTF">2020-12-23T18:40:47Z</dcterms:modified>
</cp:coreProperties>
</file>